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23E1-5369-4F6E-881A-2D69A7E50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A647FD-886D-4041-B3F7-4582531DE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EE44A-B9FB-416D-B25A-3212F81A8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AF70A-1FAE-4987-9ACD-12CCC932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B6502-1C01-4F59-949B-A2B33B95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8015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FB1B-D096-4DAC-B1B8-C754D327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4F77F-D5C1-44DF-81D4-33160040C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20D4A-BED2-4965-A13C-1378A416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03980-A83C-4B55-A909-DE82D852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E1BDF-4EB4-4C07-BFF4-FA564E9BD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949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F09D9-E20B-4973-A7EE-7BBE8F2E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60D30-0E21-49D6-A4D8-7ACFD9EAE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7D2A-8270-46DF-A022-5E7192D51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0A583-1E3D-486B-9761-28B7200C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EB73F-AA60-4514-9D03-0EB7C7D4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78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92590-1916-470C-84A3-42D93C0E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D6E8C-149F-462C-9DF6-737CA5CEF8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64D57-FAC3-4A76-9788-570E1644E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D2D03-6FBC-4654-91E7-026F2246D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BAF70-0D20-417C-9FB6-130F57D9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3E660-78E4-4C15-ACBE-89553998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057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58A4-6AE1-4831-A9A5-87224720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930C0-A594-4687-9D2A-77C45E485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4AFCC-580E-4FDC-AD9E-0EAE145BB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8135E-EACF-4A10-8394-C6CF888B3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2EE7A-429F-48DB-92C8-80291A4AF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E6946-5B47-4F8D-B1FB-1E2CD69C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8F8ABD-AB4D-46EB-9CB1-355AC28A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170EB-C530-4C51-8D11-86AFDE4C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408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A922-F954-40A1-A93E-8218899D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946B78-E53C-44CB-80B0-5B8126DF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79B96-AB3A-4450-A271-DAE87F1C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8C2C4-D28A-463B-9714-ED628044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655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56D0B5-EDDC-4A39-BB2D-240FC3F5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0343BD-02C2-4478-973E-0207B521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F9756-F38D-463C-8006-8BC948E1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709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5CFF-45EC-4FC1-A628-85004877E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BEA5E-798E-4A2B-B739-6425E788A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2EDA3-CEE4-4CF4-B9FE-088C79A9B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753D5-B0B4-48FE-8FCC-E835EC73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A2C31-76F2-4C53-BE25-0B7793819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5E16D-46BB-4DCD-8A73-E4F6CE6F3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471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0F58-4D21-4276-BF96-9A679B952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942906-17FA-402B-B267-63C4C08C3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9CF95-4649-433C-BD2E-403AF1062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83C5A-C64E-48A3-A088-924419F6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3211F-D181-4D80-84F6-18086DAC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4B20A-FAB5-4026-9422-A8D6F07D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0520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F5D89-DFCE-400B-87FC-F3C706FA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28FCF-D955-4FA1-B3DD-7EE69CA86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CF582-AB9E-4C74-8682-E262D25E7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B546A-A839-435D-80D8-6EAFB6A33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DB4D-4634-4733-A653-534AE80C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876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C1D7B2-77FF-46D6-9102-0DED38AE2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C09837-D824-43C1-BC1E-CBFD0205B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8110E-4AEB-4039-BAC9-FEB6E45CA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58D9-C6AB-4EC5-8FF1-C87331572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1CC7A-F409-4432-9499-361B9676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747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67C8F-0D66-47A8-909A-3C451959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19AFB-28F1-4F5F-9679-369B94A2D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A3D9C-DEB0-4E2B-8657-CA1E70383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655C3-DD5D-4C50-BCE3-57A20841636A}" type="datetimeFigureOut">
              <a:rPr lang="en-ZA" smtClean="0"/>
              <a:t>2020/11/05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AFC3C-84CD-4737-B650-225050990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2C678-040B-4C3F-81B6-9A2B37711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AC6D0-D0FB-4FD4-95FB-BC2F5C43E7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209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F5701C2-D3E2-43B1-8584-9DDBFE68F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1676" y="2626708"/>
            <a:ext cx="4110814" cy="29327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7CC9A9-E876-453B-B5D7-C7B2F60A6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10" y="387427"/>
            <a:ext cx="6096000" cy="4362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EAC4FA-2691-4F4D-AFBA-B75B30DD4185}"/>
              </a:ext>
            </a:extLst>
          </p:cNvPr>
          <p:cNvSpPr txBox="1"/>
          <p:nvPr/>
        </p:nvSpPr>
        <p:spPr>
          <a:xfrm>
            <a:off x="-351691" y="5263376"/>
            <a:ext cx="13091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    DON’T LOOK AWAY!</a:t>
            </a:r>
          </a:p>
          <a:p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    ACT TO END GENDER BASED VIOLENCE NOW!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DCD895-6E0D-4F27-83AA-E78F427DB6B6}"/>
              </a:ext>
            </a:extLst>
          </p:cNvPr>
          <p:cNvSpPr txBox="1"/>
          <p:nvPr/>
        </p:nvSpPr>
        <p:spPr>
          <a:xfrm>
            <a:off x="7199983" y="387427"/>
            <a:ext cx="4110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16 DAYS </a:t>
            </a:r>
          </a:p>
          <a:p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IS NOT </a:t>
            </a:r>
          </a:p>
          <a:p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ENOUGH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8701EB-EB27-49FB-B4F1-7BF4AE72D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825" y="270960"/>
            <a:ext cx="1367665" cy="205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D9DA0F-3AB9-4E20-A4A8-8AA45C472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6120" y="1898614"/>
            <a:ext cx="4594261" cy="45942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B52EE7-AC1E-4905-83CF-803680EBC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68" y="340860"/>
            <a:ext cx="6203852" cy="61762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9AFF8D-C597-45F9-AAB1-FE05C8879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68" y="340860"/>
            <a:ext cx="1743075" cy="2619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D495CC-1409-43CE-AA67-C79FF94BF4EF}"/>
              </a:ext>
            </a:extLst>
          </p:cNvPr>
          <p:cNvSpPr txBox="1"/>
          <p:nvPr/>
        </p:nvSpPr>
        <p:spPr>
          <a:xfrm>
            <a:off x="7056120" y="365125"/>
            <a:ext cx="45942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latin typeface="Arial" panose="020B0604020202020204" pitchFamily="34" charset="0"/>
                <a:cs typeface="Arial" panose="020B0604020202020204" pitchFamily="34" charset="0"/>
              </a:rPr>
              <a:t>NO MORE CHANCES</a:t>
            </a:r>
          </a:p>
        </p:txBody>
      </p:sp>
    </p:spTree>
    <p:extLst>
      <p:ext uri="{BB962C8B-B14F-4D97-AF65-F5344CB8AC3E}">
        <p14:creationId xmlns:p14="http://schemas.microsoft.com/office/powerpoint/2010/main" val="271180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FF7E3-9F8D-496D-97ED-9C79B8C8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     SILENCE ALLOWS VIOLENCE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BE7D9B-1272-4729-A6F2-25A777F00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005" t="-1505" r="21524" b="1505"/>
          <a:stretch/>
        </p:blipFill>
        <p:spPr>
          <a:xfrm>
            <a:off x="379828" y="1764650"/>
            <a:ext cx="4384058" cy="453329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01E4F6-D5EC-4F5C-9136-B8ACA7592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886" y="1811540"/>
            <a:ext cx="6912299" cy="44864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0E2B34-5E56-42E1-93DA-3B7EF073A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2" y="172105"/>
            <a:ext cx="1059767" cy="15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0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01C88F9-E440-45DE-A776-9609EB590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AF08E2-F1F2-4A7A-9CC3-3F0F82D3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866" y="178972"/>
            <a:ext cx="2683361" cy="601261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 the silence.</a:t>
            </a:r>
            <a:b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Stop </a:t>
            </a:r>
            <a: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shame.</a:t>
            </a:r>
            <a:b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the blame.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F7806-6E0E-4F21-89AB-68E8E9038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323" y="552741"/>
            <a:ext cx="3309228" cy="3309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3BAB93-D7F3-4859-8FC3-133B8DCC8C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72" r="23765" b="48966"/>
          <a:stretch/>
        </p:blipFill>
        <p:spPr>
          <a:xfrm>
            <a:off x="8826744" y="552741"/>
            <a:ext cx="3053898" cy="3344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A9C056-CDA5-4D11-A471-280957E2AD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12"/>
          <a:stretch/>
        </p:blipFill>
        <p:spPr>
          <a:xfrm rot="10800000" flipV="1">
            <a:off x="5197323" y="4071116"/>
            <a:ext cx="2161139" cy="2138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91C67E-F364-4243-9697-8809D7D94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1512" y="4068995"/>
            <a:ext cx="2142837" cy="2142837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3CC815-D7FE-49E1-93A7-508364305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845701" y="4066861"/>
            <a:ext cx="2142837" cy="21428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BF30F8-A471-45E4-BEBA-63777A1E6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362" y="552741"/>
            <a:ext cx="1842208" cy="27683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A26597-2BB5-4705-B958-334F51EB4B4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538" r="10914"/>
          <a:stretch/>
        </p:blipFill>
        <p:spPr>
          <a:xfrm>
            <a:off x="287362" y="4239041"/>
            <a:ext cx="1941342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09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42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     SILENCE ALLOWS VIOLENCE</vt:lpstr>
      <vt:lpstr>Break the silence.  Stop the shame.  Shift the blame.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Der Lingen</dc:creator>
  <cp:lastModifiedBy>Van Der Lingen</cp:lastModifiedBy>
  <cp:revision>10</cp:revision>
  <dcterms:created xsi:type="dcterms:W3CDTF">2020-11-05T15:36:40Z</dcterms:created>
  <dcterms:modified xsi:type="dcterms:W3CDTF">2020-11-05T16:36:31Z</dcterms:modified>
</cp:coreProperties>
</file>